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68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8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4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0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6005-F090-4785-8384-9C5B0259747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1788-F43D-49A4-9379-A4B37320A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95862" y="1131221"/>
            <a:ext cx="6451869" cy="44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1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62250" y="1200150"/>
            <a:ext cx="6667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3296" y="1160936"/>
            <a:ext cx="6342407" cy="4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3675" y="1162050"/>
            <a:ext cx="67246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94827" y="1521635"/>
            <a:ext cx="6425492" cy="3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1787" y="900112"/>
            <a:ext cx="6448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36329" y="1069654"/>
            <a:ext cx="6605367" cy="4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Murphy</dc:creator>
  <cp:lastModifiedBy>Emma Murphy</cp:lastModifiedBy>
  <cp:revision>1</cp:revision>
  <dcterms:created xsi:type="dcterms:W3CDTF">2018-09-26T14:06:05Z</dcterms:created>
  <dcterms:modified xsi:type="dcterms:W3CDTF">2018-09-26T14:06:20Z</dcterms:modified>
</cp:coreProperties>
</file>